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modHandout">
      <pc:chgData name="Stan Cox" userId="9376f276357bfffd" providerId="LiveId" clId="{D6A38ECA-CFFF-4F81-A50A-FF406F190B2A}" dt="2025-09-17T04:17:20.012" v="153" actId="20577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58C84E-6D4E-F244-0F26-A40C69B00C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30700" cy="647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200" b="1" dirty="0">
                <a:latin typeface="Bell MT" panose="02020503060305020303" pitchFamily="18" charset="0"/>
              </a:rPr>
              <a:t>The Reign of King Rehoboam</a:t>
            </a:r>
          </a:p>
          <a:p>
            <a:r>
              <a:rPr lang="en-US" dirty="0"/>
              <a:t>2 Corinthians 10-12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2A04-0B7C-F108-8119-1272CAD290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September 21, 2025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81316-887F-3CFA-5D24-C3E7A51EEE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E4955-6E3F-BEB8-997A-4C95DC110B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s</a:t>
            </a:r>
            <a:r>
              <a:rPr lang="en-US"/>
              <a:t>oundtaching</a:t>
            </a:r>
            <a:r>
              <a:rPr lang="en-US" dirty="0"/>
              <a:t>.</a:t>
            </a:r>
            <a:r>
              <a:rPr lang="en-US"/>
              <a:t>org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25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E380-EEEB-09D4-DD57-AB118B9B0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064E37-07C7-57E3-E233-9AB1CD27D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590DF-E19B-DF0E-ED9C-D86A29421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CB174-B3D8-92A4-359B-85232C7F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A8335-8711-D7D6-6797-395F272E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5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6655-AB5C-7FA3-E189-C0F08B98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6D17E-EFBB-9395-71CF-265AC6D50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B2603-781D-2131-14D8-0AC3CBCD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D8679-0E5F-AE67-B79D-092DACB2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A6467-425E-7D46-E0D6-95F29AEB1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6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60A3B-4501-D109-AABB-182CFCE3F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9053B-2CFA-44A3-1B14-6260F80F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8D267-554E-362A-7C96-B63F663B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5577E-0127-2B25-C516-ED4DA6D1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BDB72-70DE-1382-E0A6-7341E3C6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3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7D73-5DB0-22BD-F58D-3C985A43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CD941-4D89-300E-A962-EB4B621E8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C971-334B-5FE3-D329-95B1CBBF3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20537-4DC1-98A0-6C29-7D059C86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37E1F-5B89-EBA7-0272-80536566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2A35A-8C36-0753-33CB-3505E9C3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9F9B5-C479-F4B6-367F-E978DD1E9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560C0-E5E1-C046-CE20-33C1A1798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1FE73-CC14-8294-A919-6B40BBA25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45E3E-4D94-4B63-1000-EE5CB40A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5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3ADE8-C0EF-730A-3DBA-FB9205EF9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B5DDC-85E7-F627-718B-666C7A809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7D3B5-E6E6-C862-DF59-D5F71288B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310FA-869A-2741-C3FB-32E5709FC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20CD6-2B53-61DA-201C-38841619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CA2C7-A301-9ED1-13BA-60C6CCF4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68AB-D2E7-A1E7-E8C8-83F13FD49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7B83C-7072-8B2C-F934-332D22948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4FC4F-C594-83A9-83A1-785E000DB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497C01-DA5E-5876-B360-A69865788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C656E7-3AAC-1614-022B-8C0B4A9FE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B59705-BD09-760E-851E-9095167F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6A2268-6E49-F800-C2E5-C9EBFC71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06712-252C-DFA5-42C0-C74A2A29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9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65A6D-672F-0F50-0E31-F391DBB15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FF7E61-1225-18A4-ED15-D731D907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7230C8-8273-69C1-B78D-CADF33282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CCA8B-6CDE-AC36-A964-E002C3F56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0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35D87-404B-47D6-FA1F-399A4739E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3E0C9-5194-C2E3-D500-95DB4D73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21D01-69FF-BC62-544B-4B87F49B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1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44B90-9175-5C83-ECB5-FB920036F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F9F86-BFBA-9C0A-8DE7-5DAB2E474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3242FE-9323-21F6-0B1A-E3685E941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A0D41-3B0F-764E-BCC0-DAEEBAAF7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C26E0-D3F5-DBD4-E4CC-00EE86887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1C9D9-4ED8-9421-0C60-ABE92664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7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6C69E-6739-7D12-1853-8C05B2A71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E04EF-FD07-D7B6-4F13-CC2144000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A463B-10EC-D61A-8795-9C9A3E809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FCAEB-EB3B-25D0-9BFF-D8A02E904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FB93A-8593-0C27-094D-43F7098B9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8D3A9-207E-32C6-541B-C1D8199FA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F33073-29ED-8976-FD44-AF36AFFE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3E9DB-023C-07F0-738E-877FEF97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4E861-D16B-4628-0359-9E913BB2A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E0BA66-7FD3-452A-BC23-F46276FD7D4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E2321-3F3D-61E1-3EAB-0B4CAEE54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AA1FD-D2C0-A9B4-D459-475879C02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C06BB9-6FB1-4204-85E1-BF86B380C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6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d with a thumbs up and thumbs down&#10;&#10;AI-generated content may be incorrect.">
            <a:extLst>
              <a:ext uri="{FF2B5EF4-FFF2-40B4-BE49-F238E27FC236}">
                <a16:creationId xmlns:a16="http://schemas.microsoft.com/office/drawing/2014/main" id="{9580DFFB-0912-F230-A1E5-8AE5A5248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518549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2AD3A-CB4E-6167-4CF7-7E62F5BA3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sign with black text&#10;&#10;AI-generated content may be incorrect.">
            <a:extLst>
              <a:ext uri="{FF2B5EF4-FFF2-40B4-BE49-F238E27FC236}">
                <a16:creationId xmlns:a16="http://schemas.microsoft.com/office/drawing/2014/main" id="{63C9EDE0-8DC2-DDEF-9F0D-8206E7D38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12151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77ECA-421A-2F34-0490-A57998984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sign with text and a list of papers&#10;&#10;AI-generated content may be incorrect.">
            <a:extLst>
              <a:ext uri="{FF2B5EF4-FFF2-40B4-BE49-F238E27FC236}">
                <a16:creationId xmlns:a16="http://schemas.microsoft.com/office/drawing/2014/main" id="{C95DB70B-8AD2-FBA4-BD0E-75E4F30CD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363293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7F810-3AFC-7D51-5332-8562D7097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ign with a person walking up stairs&#10;&#10;AI-generated content may be incorrect.">
            <a:extLst>
              <a:ext uri="{FF2B5EF4-FFF2-40B4-BE49-F238E27FC236}">
                <a16:creationId xmlns:a16="http://schemas.microsoft.com/office/drawing/2014/main" id="{5AD4DE28-64FA-3E60-4DDB-F27A0FCAA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262264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Bell MT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2025-09-17T04:09:52Z</dcterms:created>
  <dcterms:modified xsi:type="dcterms:W3CDTF">2025-09-17T04:17:25Z</dcterms:modified>
</cp:coreProperties>
</file>